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60" r:id="rId3"/>
    <p:sldId id="263" r:id="rId4"/>
    <p:sldId id="261" r:id="rId5"/>
    <p:sldId id="262" r:id="rId6"/>
    <p:sldId id="257" r:id="rId7"/>
    <p:sldId id="258" r:id="rId8"/>
    <p:sldId id="259" r:id="rId9"/>
    <p:sldId id="264" r:id="rId10"/>
    <p:sldId id="265" r:id="rId11"/>
    <p:sldId id="266" r:id="rId12"/>
    <p:sldId id="269" r:id="rId13"/>
    <p:sldId id="268" r:id="rId14"/>
    <p:sldId id="26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60B6-EEA8-4C4E-A445-146D6444115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ED0662-CB8C-7A4F-B522-050C311D654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7DAB92-28B2-BE42-9AF0-344E2E4768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1DEA164-7D63-5B4A-961E-278BF6A244B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29F9F08-0371-D44E-8424-AB19E3C83B56}"/>
              </a:ext>
            </a:extLst>
          </p:cNvPr>
          <p:cNvSpPr>
            <a:spLocks noGrp="1"/>
          </p:cNvSpPr>
          <p:nvPr>
            <p:ph type="sldNum" sz="quarter" idx="12"/>
          </p:nvPr>
        </p:nvSpPr>
        <p:spPr/>
        <p:txBody>
          <a:bodyPr/>
          <a:lstStyle>
            <a:lvl1pPr>
              <a:defRPr/>
            </a:lvl1pPr>
          </a:lstStyle>
          <a:p>
            <a:fld id="{6CE56F61-77C0-8F46-A097-9CA1EA4088A2}" type="slidenum">
              <a:rPr lang="en-US" altLang="en-US"/>
              <a:pPr/>
              <a:t>‹#›</a:t>
            </a:fld>
            <a:endParaRPr lang="en-US" altLang="en-US"/>
          </a:p>
        </p:txBody>
      </p:sp>
    </p:spTree>
    <p:extLst>
      <p:ext uri="{BB962C8B-B14F-4D97-AF65-F5344CB8AC3E}">
        <p14:creationId xmlns:p14="http://schemas.microsoft.com/office/powerpoint/2010/main" val="227633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63FF-0346-B040-82E4-2A641A21B4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E421EB-4D5C-0342-A1E2-7BF75513BF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80099-7B81-B44F-93E2-3A301E67A3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FECDF1-74B2-244D-B06A-9BF0FB74EA5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17844E-467D-A545-A9B8-44CF3D1EBDFC}"/>
              </a:ext>
            </a:extLst>
          </p:cNvPr>
          <p:cNvSpPr>
            <a:spLocks noGrp="1"/>
          </p:cNvSpPr>
          <p:nvPr>
            <p:ph type="sldNum" sz="quarter" idx="12"/>
          </p:nvPr>
        </p:nvSpPr>
        <p:spPr/>
        <p:txBody>
          <a:bodyPr/>
          <a:lstStyle>
            <a:lvl1pPr>
              <a:defRPr/>
            </a:lvl1pPr>
          </a:lstStyle>
          <a:p>
            <a:fld id="{49BF46A2-452C-1441-9AA5-99B425C88B3C}" type="slidenum">
              <a:rPr lang="en-US" altLang="en-US"/>
              <a:pPr/>
              <a:t>‹#›</a:t>
            </a:fld>
            <a:endParaRPr lang="en-US" altLang="en-US"/>
          </a:p>
        </p:txBody>
      </p:sp>
    </p:spTree>
    <p:extLst>
      <p:ext uri="{BB962C8B-B14F-4D97-AF65-F5344CB8AC3E}">
        <p14:creationId xmlns:p14="http://schemas.microsoft.com/office/powerpoint/2010/main" val="353021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E13D50-FFFE-164A-BAB9-8D618AE4DAC7}"/>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BB15D1-B8AA-2C46-9442-5B5BA38E9F78}"/>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60CE1-07A1-CE4E-955F-B2F07C94EFF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58E071-780B-E74D-8711-AFDF954FEB6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8F9E287-A7A1-8F4E-A177-C4A5EA2B6E4A}"/>
              </a:ext>
            </a:extLst>
          </p:cNvPr>
          <p:cNvSpPr>
            <a:spLocks noGrp="1"/>
          </p:cNvSpPr>
          <p:nvPr>
            <p:ph type="sldNum" sz="quarter" idx="12"/>
          </p:nvPr>
        </p:nvSpPr>
        <p:spPr/>
        <p:txBody>
          <a:bodyPr/>
          <a:lstStyle>
            <a:lvl1pPr>
              <a:defRPr/>
            </a:lvl1pPr>
          </a:lstStyle>
          <a:p>
            <a:fld id="{10616ADF-37B2-D844-9B00-39E16BF853B1}" type="slidenum">
              <a:rPr lang="en-US" altLang="en-US"/>
              <a:pPr/>
              <a:t>‹#›</a:t>
            </a:fld>
            <a:endParaRPr lang="en-US" altLang="en-US"/>
          </a:p>
        </p:txBody>
      </p:sp>
    </p:spTree>
    <p:extLst>
      <p:ext uri="{BB962C8B-B14F-4D97-AF65-F5344CB8AC3E}">
        <p14:creationId xmlns:p14="http://schemas.microsoft.com/office/powerpoint/2010/main" val="335643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744C-E1D6-2A49-8BB9-3838DB3EC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6B212-6BE6-1F47-BD86-DE9B8AA46D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3D069-DBF1-1844-B1DD-1E5452CE9C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910B313-584B-B447-B4F0-263BA3C8A8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79AB50C-F792-B544-A296-7CA81ED50AFF}"/>
              </a:ext>
            </a:extLst>
          </p:cNvPr>
          <p:cNvSpPr>
            <a:spLocks noGrp="1"/>
          </p:cNvSpPr>
          <p:nvPr>
            <p:ph type="sldNum" sz="quarter" idx="12"/>
          </p:nvPr>
        </p:nvSpPr>
        <p:spPr/>
        <p:txBody>
          <a:bodyPr/>
          <a:lstStyle>
            <a:lvl1pPr>
              <a:defRPr/>
            </a:lvl1pPr>
          </a:lstStyle>
          <a:p>
            <a:fld id="{2854FC3C-2336-0441-8A6B-2D3705160786}" type="slidenum">
              <a:rPr lang="en-US" altLang="en-US"/>
              <a:pPr/>
              <a:t>‹#›</a:t>
            </a:fld>
            <a:endParaRPr lang="en-US" altLang="en-US"/>
          </a:p>
        </p:txBody>
      </p:sp>
    </p:spTree>
    <p:extLst>
      <p:ext uri="{BB962C8B-B14F-4D97-AF65-F5344CB8AC3E}">
        <p14:creationId xmlns:p14="http://schemas.microsoft.com/office/powerpoint/2010/main" val="170607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F28D-924D-AF41-A7D5-04C40DA0076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2B8066-0A8B-0649-BF37-F7FA7361171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541A9F4-9427-2444-8AC5-A3583377031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C6709D1-7A0A-D34B-A787-9CBA94180AF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2109DEE-D982-914D-B0C2-E60313286F73}"/>
              </a:ext>
            </a:extLst>
          </p:cNvPr>
          <p:cNvSpPr>
            <a:spLocks noGrp="1"/>
          </p:cNvSpPr>
          <p:nvPr>
            <p:ph type="sldNum" sz="quarter" idx="12"/>
          </p:nvPr>
        </p:nvSpPr>
        <p:spPr/>
        <p:txBody>
          <a:bodyPr/>
          <a:lstStyle>
            <a:lvl1pPr>
              <a:defRPr/>
            </a:lvl1pPr>
          </a:lstStyle>
          <a:p>
            <a:fld id="{787CE844-F6FC-F44F-B580-84A80597EEE2}" type="slidenum">
              <a:rPr lang="en-US" altLang="en-US"/>
              <a:pPr/>
              <a:t>‹#›</a:t>
            </a:fld>
            <a:endParaRPr lang="en-US" altLang="en-US"/>
          </a:p>
        </p:txBody>
      </p:sp>
    </p:spTree>
    <p:extLst>
      <p:ext uri="{BB962C8B-B14F-4D97-AF65-F5344CB8AC3E}">
        <p14:creationId xmlns:p14="http://schemas.microsoft.com/office/powerpoint/2010/main" val="150857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8F26-0793-0245-9D65-C67727B028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47273C-D03E-6E45-8D07-303EDEF241BD}"/>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019A2F-53E5-8341-A9D3-3C9D94CBFCEA}"/>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541DB-3B11-4941-AE4C-3D36D86BDBC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4185DA4-36FB-1E46-B27A-7DAFDF02012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FED2A57-E0BB-8C4E-8D24-4FD9A37CE398}"/>
              </a:ext>
            </a:extLst>
          </p:cNvPr>
          <p:cNvSpPr>
            <a:spLocks noGrp="1"/>
          </p:cNvSpPr>
          <p:nvPr>
            <p:ph type="sldNum" sz="quarter" idx="12"/>
          </p:nvPr>
        </p:nvSpPr>
        <p:spPr/>
        <p:txBody>
          <a:bodyPr/>
          <a:lstStyle>
            <a:lvl1pPr>
              <a:defRPr/>
            </a:lvl1pPr>
          </a:lstStyle>
          <a:p>
            <a:fld id="{7F2AD6A9-BDD9-0841-B235-EFF1B382F2E2}" type="slidenum">
              <a:rPr lang="en-US" altLang="en-US"/>
              <a:pPr/>
              <a:t>‹#›</a:t>
            </a:fld>
            <a:endParaRPr lang="en-US" altLang="en-US"/>
          </a:p>
        </p:txBody>
      </p:sp>
    </p:spTree>
    <p:extLst>
      <p:ext uri="{BB962C8B-B14F-4D97-AF65-F5344CB8AC3E}">
        <p14:creationId xmlns:p14="http://schemas.microsoft.com/office/powerpoint/2010/main" val="264108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52D1-3FD2-2142-AC7B-824B3D41881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E0081-B49C-F648-978D-461646C68C2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E602C5-254A-3245-A77B-318A4959EAB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DBDB3-C88B-A74C-96B7-0A77792A27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CFD2C9-D6D9-1343-B5A5-0CD5369938A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AACD35-612A-EE4E-8388-B7B8E61755D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3830FAB-7826-644F-82FC-7E07B981AFB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45DB23D-D4F9-5E43-AF11-57572FA3C8C5}"/>
              </a:ext>
            </a:extLst>
          </p:cNvPr>
          <p:cNvSpPr>
            <a:spLocks noGrp="1"/>
          </p:cNvSpPr>
          <p:nvPr>
            <p:ph type="sldNum" sz="quarter" idx="12"/>
          </p:nvPr>
        </p:nvSpPr>
        <p:spPr/>
        <p:txBody>
          <a:bodyPr/>
          <a:lstStyle>
            <a:lvl1pPr>
              <a:defRPr/>
            </a:lvl1pPr>
          </a:lstStyle>
          <a:p>
            <a:fld id="{AAB9736E-685F-BF42-B68C-CFE0533ED04C}" type="slidenum">
              <a:rPr lang="en-US" altLang="en-US"/>
              <a:pPr/>
              <a:t>‹#›</a:t>
            </a:fld>
            <a:endParaRPr lang="en-US" altLang="en-US"/>
          </a:p>
        </p:txBody>
      </p:sp>
    </p:spTree>
    <p:extLst>
      <p:ext uri="{BB962C8B-B14F-4D97-AF65-F5344CB8AC3E}">
        <p14:creationId xmlns:p14="http://schemas.microsoft.com/office/powerpoint/2010/main" val="1066942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F5ED-FE66-A147-B46F-490F81E548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272A77-7E3C-AC42-B1D7-062AF20843B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5F557F4-F4D0-454E-A5C6-716C9C3417F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7EE4B03-13BF-3348-A688-D12189B45691}"/>
              </a:ext>
            </a:extLst>
          </p:cNvPr>
          <p:cNvSpPr>
            <a:spLocks noGrp="1"/>
          </p:cNvSpPr>
          <p:nvPr>
            <p:ph type="sldNum" sz="quarter" idx="12"/>
          </p:nvPr>
        </p:nvSpPr>
        <p:spPr/>
        <p:txBody>
          <a:bodyPr/>
          <a:lstStyle>
            <a:lvl1pPr>
              <a:defRPr/>
            </a:lvl1pPr>
          </a:lstStyle>
          <a:p>
            <a:fld id="{DAC845CC-E035-4B43-9CB4-6B4A62313317}" type="slidenum">
              <a:rPr lang="en-US" altLang="en-US"/>
              <a:pPr/>
              <a:t>‹#›</a:t>
            </a:fld>
            <a:endParaRPr lang="en-US" altLang="en-US"/>
          </a:p>
        </p:txBody>
      </p:sp>
    </p:spTree>
    <p:extLst>
      <p:ext uri="{BB962C8B-B14F-4D97-AF65-F5344CB8AC3E}">
        <p14:creationId xmlns:p14="http://schemas.microsoft.com/office/powerpoint/2010/main" val="156028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4323C-DABF-F44A-8614-B38B3E792EB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5795279-E310-4F4A-A4A7-85AF2BD0FFD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E80F666-7BD7-7242-ADD1-82011FDF1185}"/>
              </a:ext>
            </a:extLst>
          </p:cNvPr>
          <p:cNvSpPr>
            <a:spLocks noGrp="1"/>
          </p:cNvSpPr>
          <p:nvPr>
            <p:ph type="sldNum" sz="quarter" idx="12"/>
          </p:nvPr>
        </p:nvSpPr>
        <p:spPr/>
        <p:txBody>
          <a:bodyPr/>
          <a:lstStyle>
            <a:lvl1pPr>
              <a:defRPr/>
            </a:lvl1pPr>
          </a:lstStyle>
          <a:p>
            <a:fld id="{292B98A5-3528-B242-A842-A04DD69B7E59}" type="slidenum">
              <a:rPr lang="en-US" altLang="en-US"/>
              <a:pPr/>
              <a:t>‹#›</a:t>
            </a:fld>
            <a:endParaRPr lang="en-US" altLang="en-US"/>
          </a:p>
        </p:txBody>
      </p:sp>
    </p:spTree>
    <p:extLst>
      <p:ext uri="{BB962C8B-B14F-4D97-AF65-F5344CB8AC3E}">
        <p14:creationId xmlns:p14="http://schemas.microsoft.com/office/powerpoint/2010/main" val="195078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FCD4-5A55-3F4A-8D1E-522CFEE42FB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C247AB-B93F-9743-83A5-0DBA92BCAD8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B82DD-3F70-A049-877E-3EB37974CA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029188-318E-E745-BE7F-EC5CBF120E3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C4C1314-C5E9-B54B-86C1-EEEF7656193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CB556B7-E365-1B45-8969-B1AB1099A209}"/>
              </a:ext>
            </a:extLst>
          </p:cNvPr>
          <p:cNvSpPr>
            <a:spLocks noGrp="1"/>
          </p:cNvSpPr>
          <p:nvPr>
            <p:ph type="sldNum" sz="quarter" idx="12"/>
          </p:nvPr>
        </p:nvSpPr>
        <p:spPr/>
        <p:txBody>
          <a:bodyPr/>
          <a:lstStyle>
            <a:lvl1pPr>
              <a:defRPr/>
            </a:lvl1pPr>
          </a:lstStyle>
          <a:p>
            <a:fld id="{CFAD5694-CBE9-0347-9F3F-B6F63E604030}" type="slidenum">
              <a:rPr lang="en-US" altLang="en-US"/>
              <a:pPr/>
              <a:t>‹#›</a:t>
            </a:fld>
            <a:endParaRPr lang="en-US" altLang="en-US"/>
          </a:p>
        </p:txBody>
      </p:sp>
    </p:spTree>
    <p:extLst>
      <p:ext uri="{BB962C8B-B14F-4D97-AF65-F5344CB8AC3E}">
        <p14:creationId xmlns:p14="http://schemas.microsoft.com/office/powerpoint/2010/main" val="193060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B7171-4B83-4F4B-9CBC-5ECC146A9B5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F1ACD8-34A1-8241-BF11-80EFD932931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31EB16-6299-4A46-A2F9-1CCF2ADDD26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4CBFF8-8978-A04E-B76E-348E34025AB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FEB29B0-A531-6F49-BAF2-22C1D290BFC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A449F99-9315-2F4F-ADE9-427BDD6051BD}"/>
              </a:ext>
            </a:extLst>
          </p:cNvPr>
          <p:cNvSpPr>
            <a:spLocks noGrp="1"/>
          </p:cNvSpPr>
          <p:nvPr>
            <p:ph type="sldNum" sz="quarter" idx="12"/>
          </p:nvPr>
        </p:nvSpPr>
        <p:spPr/>
        <p:txBody>
          <a:bodyPr/>
          <a:lstStyle>
            <a:lvl1pPr>
              <a:defRPr/>
            </a:lvl1pPr>
          </a:lstStyle>
          <a:p>
            <a:fld id="{75A35344-702E-424E-B61E-A03FF0A29AAF}" type="slidenum">
              <a:rPr lang="en-US" altLang="en-US"/>
              <a:pPr/>
              <a:t>‹#›</a:t>
            </a:fld>
            <a:endParaRPr lang="en-US" altLang="en-US"/>
          </a:p>
        </p:txBody>
      </p:sp>
    </p:spTree>
    <p:extLst>
      <p:ext uri="{BB962C8B-B14F-4D97-AF65-F5344CB8AC3E}">
        <p14:creationId xmlns:p14="http://schemas.microsoft.com/office/powerpoint/2010/main" val="35558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A8E758F-3FE9-C84D-A0DB-5DFB4B6B219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110C205-6CB8-9644-BA94-34C634071CF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3A99518-E668-CF4D-9E0A-3F61DC895CF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ED3E5777-0411-7442-8BB2-8473FA2FF23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A7B12357-0752-A645-9609-1DFCD9174A4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4A14B29-047E-B240-B566-C4C113218C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FD27DA9-140E-3C40-A655-4AA69B8F5BF0}"/>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FA99E3AB-3782-4249-B53A-28BE6AEE30FD}"/>
              </a:ext>
            </a:extLst>
          </p:cNvPr>
          <p:cNvSpPr>
            <a:spLocks noGrp="1" noChangeArrowheads="1"/>
          </p:cNvSpPr>
          <p:nvPr>
            <p:ph type="subTitle" idx="1"/>
          </p:nvPr>
        </p:nvSpPr>
        <p:spPr>
          <a:xfrm>
            <a:off x="1371600" y="3886200"/>
            <a:ext cx="6400800" cy="1752600"/>
          </a:xfrm>
        </p:spPr>
        <p:txBody>
          <a:bodyPr/>
          <a:lstStyle/>
          <a:p>
            <a:endParaRPr lang="en-US" altLang="en-US" sz="3200"/>
          </a:p>
        </p:txBody>
      </p:sp>
      <p:pic>
        <p:nvPicPr>
          <p:cNvPr id="2052" name="Picture 4" descr="Hannah1">
            <a:extLst>
              <a:ext uri="{FF2B5EF4-FFF2-40B4-BE49-F238E27FC236}">
                <a16:creationId xmlns:a16="http://schemas.microsoft.com/office/drawing/2014/main" id="{6D73F7A3-A997-814E-A9BC-63603B3E7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5CDB6098-DE1F-B84D-9BEF-EA0600C1962C}"/>
              </a:ext>
            </a:extLst>
          </p:cNvPr>
          <p:cNvSpPr txBox="1">
            <a:spLocks noChangeArrowheads="1"/>
          </p:cNvSpPr>
          <p:nvPr/>
        </p:nvSpPr>
        <p:spPr bwMode="auto">
          <a:xfrm>
            <a:off x="4800600" y="304800"/>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Hannah </a:t>
            </a:r>
            <a:br>
              <a:rPr lang="en-US" altLang="en-US">
                <a:solidFill>
                  <a:srgbClr val="FFFFFF"/>
                </a:solidFill>
                <a:latin typeface="Trajan Pro" pitchFamily="18" charset="0"/>
              </a:rPr>
            </a:br>
            <a:r>
              <a:rPr lang="en-US" altLang="en-US">
                <a:solidFill>
                  <a:srgbClr val="FFFFFF"/>
                </a:solidFill>
                <a:latin typeface="Trajan Pro" pitchFamily="18" charset="0"/>
              </a:rPr>
              <a:t>and me</a:t>
            </a:r>
            <a:endParaRPr lang="en-US" altLang="en-US"/>
          </a:p>
        </p:txBody>
      </p:sp>
      <p:sp>
        <p:nvSpPr>
          <p:cNvPr id="2054" name="Text Box 6">
            <a:extLst>
              <a:ext uri="{FF2B5EF4-FFF2-40B4-BE49-F238E27FC236}">
                <a16:creationId xmlns:a16="http://schemas.microsoft.com/office/drawing/2014/main" id="{0F5D9994-D912-6749-BA91-89987B4150BA}"/>
              </a:ext>
            </a:extLst>
          </p:cNvPr>
          <p:cNvSpPr txBox="1">
            <a:spLocks noChangeArrowheads="1"/>
          </p:cNvSpPr>
          <p:nvPr/>
        </p:nvSpPr>
        <p:spPr bwMode="auto">
          <a:xfrm>
            <a:off x="4953000" y="19050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FFFF"/>
                </a:solidFill>
                <a:latin typeface="Trajan Pro" pitchFamily="18" charset="0"/>
              </a:rPr>
              <a:t>Fulfillemt </a:t>
            </a:r>
          </a:p>
          <a:p>
            <a:pPr algn="ctr"/>
            <a:r>
              <a:rPr lang="en-US" altLang="en-US" sz="3000">
                <a:solidFill>
                  <a:srgbClr val="FFFFFF"/>
                </a:solidFill>
                <a:latin typeface="Trajan Pro" pitchFamily="18" charset="0"/>
              </a:rPr>
              <a:t>and joy</a:t>
            </a:r>
            <a:endParaRPr lang="en-US" altLang="en-US"/>
          </a:p>
        </p:txBody>
      </p:sp>
      <p:grpSp>
        <p:nvGrpSpPr>
          <p:cNvPr id="2055" name="Group 7">
            <a:extLst>
              <a:ext uri="{FF2B5EF4-FFF2-40B4-BE49-F238E27FC236}">
                <a16:creationId xmlns:a16="http://schemas.microsoft.com/office/drawing/2014/main" id="{E64683CC-D3FD-8347-A581-19AB8B1BF74A}"/>
              </a:ext>
            </a:extLst>
          </p:cNvPr>
          <p:cNvGrpSpPr>
            <a:grpSpLocks/>
          </p:cNvGrpSpPr>
          <p:nvPr/>
        </p:nvGrpSpPr>
        <p:grpSpPr bwMode="auto">
          <a:xfrm>
            <a:off x="7543800" y="5362575"/>
            <a:ext cx="1295400" cy="1038225"/>
            <a:chOff x="13890" y="9555"/>
            <a:chExt cx="1875" cy="1634"/>
          </a:xfrm>
        </p:grpSpPr>
        <p:sp>
          <p:nvSpPr>
            <p:cNvPr id="2056" name="Text Box 8">
              <a:extLst>
                <a:ext uri="{FF2B5EF4-FFF2-40B4-BE49-F238E27FC236}">
                  <a16:creationId xmlns:a16="http://schemas.microsoft.com/office/drawing/2014/main" id="{1AB71F9C-53C7-B946-BA41-3B9188BA1B4F}"/>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2</a:t>
              </a:r>
              <a:endParaRPr lang="en-US" altLang="en-US"/>
            </a:p>
          </p:txBody>
        </p:sp>
        <p:sp>
          <p:nvSpPr>
            <p:cNvPr id="2057" name="Text Box 9">
              <a:extLst>
                <a:ext uri="{FF2B5EF4-FFF2-40B4-BE49-F238E27FC236}">
                  <a16:creationId xmlns:a16="http://schemas.microsoft.com/office/drawing/2014/main" id="{CAACDB29-B3FF-844D-AD67-9935AA768EFE}"/>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58" name="Text Box 10">
            <a:extLst>
              <a:ext uri="{FF2B5EF4-FFF2-40B4-BE49-F238E27FC236}">
                <a16:creationId xmlns:a16="http://schemas.microsoft.com/office/drawing/2014/main" id="{DB6D294A-90AD-254C-8CFE-06C6EF16EEA6}"/>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9E8C370-8F6A-A94D-BECD-07D9C091C8BE}"/>
              </a:ext>
            </a:extLst>
          </p:cNvPr>
          <p:cNvSpPr>
            <a:spLocks noGrp="1" noChangeArrowheads="1"/>
          </p:cNvSpPr>
          <p:nvPr>
            <p:ph type="title"/>
          </p:nvPr>
        </p:nvSpPr>
        <p:spPr/>
        <p:txBody>
          <a:bodyPr/>
          <a:lstStyle/>
          <a:p>
            <a:endParaRPr lang="en-US" altLang="en-US"/>
          </a:p>
        </p:txBody>
      </p:sp>
      <p:sp>
        <p:nvSpPr>
          <p:cNvPr id="11267" name="Rectangle 3">
            <a:extLst>
              <a:ext uri="{FF2B5EF4-FFF2-40B4-BE49-F238E27FC236}">
                <a16:creationId xmlns:a16="http://schemas.microsoft.com/office/drawing/2014/main" id="{C5FF6B10-97A3-EE46-8BCE-07B3DC3256CA}"/>
              </a:ext>
            </a:extLst>
          </p:cNvPr>
          <p:cNvSpPr>
            <a:spLocks noGrp="1" noChangeArrowheads="1"/>
          </p:cNvSpPr>
          <p:nvPr>
            <p:ph type="body" idx="1"/>
          </p:nvPr>
        </p:nvSpPr>
        <p:spPr/>
        <p:txBody>
          <a:bodyPr/>
          <a:lstStyle/>
          <a:p>
            <a:pPr>
              <a:buFontTx/>
              <a:buNone/>
            </a:pPr>
            <a:r>
              <a:rPr lang="en-US" altLang="en-US" sz="2800" b="1" u="sng">
                <a:solidFill>
                  <a:srgbClr val="FFCC00"/>
                </a:solidFill>
                <a:latin typeface="Gill Sans MT" panose="020B0502020104020203" pitchFamily="34" charset="77"/>
              </a:rPr>
              <a:t>Questions for Discussion</a:t>
            </a:r>
          </a:p>
          <a:p>
            <a:pPr>
              <a:lnSpc>
                <a:spcPct val="50000"/>
              </a:lnSpc>
              <a:buFontTx/>
              <a:buNone/>
            </a:pPr>
            <a:endParaRPr lang="en-US" altLang="en-US" sz="2800" b="1" u="sng">
              <a:solidFill>
                <a:srgbClr val="FFCC00"/>
              </a:solidFill>
              <a:latin typeface="Gill Sans MT" panose="020B0502020104020203" pitchFamily="34" charset="77"/>
            </a:endParaRPr>
          </a:p>
          <a:p>
            <a:pPr>
              <a:buFontTx/>
              <a:buNone/>
            </a:pPr>
            <a:r>
              <a:rPr lang="en-US" altLang="en-US" sz="2800">
                <a:latin typeface="Gill Sans MT" panose="020B0502020104020203" pitchFamily="34" charset="77"/>
              </a:rPr>
              <a:t>1. Is prayer a natural impulse, or is prayer</a:t>
            </a:r>
          </a:p>
          <a:p>
            <a:pPr>
              <a:buFontTx/>
              <a:buNone/>
            </a:pPr>
            <a:r>
              <a:rPr lang="en-US" altLang="en-US" sz="2800">
                <a:latin typeface="Gill Sans MT" panose="020B0502020104020203" pitchFamily="34" charset="77"/>
              </a:rPr>
              <a:t>an art, something we must learn to do?</a:t>
            </a:r>
          </a:p>
          <a:p>
            <a:pPr>
              <a:lnSpc>
                <a:spcPct val="5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2. Hannah dedicated her child to God. </a:t>
            </a:r>
          </a:p>
          <a:p>
            <a:pPr>
              <a:buFontTx/>
              <a:buNone/>
            </a:pPr>
            <a:r>
              <a:rPr lang="en-US" altLang="en-US" sz="2800">
                <a:latin typeface="Gill Sans MT" panose="020B0502020104020203" pitchFamily="34" charset="77"/>
              </a:rPr>
              <a:t>   Do parents have the right to choose a </a:t>
            </a:r>
          </a:p>
          <a:p>
            <a:pPr>
              <a:buFontTx/>
              <a:buNone/>
            </a:pPr>
            <a:r>
              <a:rPr lang="en-US" altLang="en-US" sz="2800">
                <a:latin typeface="Gill Sans MT" panose="020B0502020104020203" pitchFamily="34" charset="77"/>
              </a:rPr>
              <a:t>   profession for their sons and </a:t>
            </a:r>
          </a:p>
          <a:p>
            <a:pPr>
              <a:buFontTx/>
              <a:buNone/>
            </a:pPr>
            <a:r>
              <a:rPr lang="en-US" altLang="en-US" sz="2800">
                <a:latin typeface="Gill Sans MT" panose="020B0502020104020203" pitchFamily="34" charset="77"/>
              </a:rPr>
              <a:t>   their daughters? Explain.</a:t>
            </a:r>
          </a:p>
        </p:txBody>
      </p:sp>
      <p:pic>
        <p:nvPicPr>
          <p:cNvPr id="11268" name="Picture 4" descr="Hannah2">
            <a:extLst>
              <a:ext uri="{FF2B5EF4-FFF2-40B4-BE49-F238E27FC236}">
                <a16:creationId xmlns:a16="http://schemas.microsoft.com/office/drawing/2014/main" id="{345A5580-B7F9-4342-9A0D-6AAA41688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a:extLst>
              <a:ext uri="{FF2B5EF4-FFF2-40B4-BE49-F238E27FC236}">
                <a16:creationId xmlns:a16="http://schemas.microsoft.com/office/drawing/2014/main" id="{856E46F4-07D0-C448-A0A1-14A0572F6541}"/>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pic>
        <p:nvPicPr>
          <p:cNvPr id="11270" name="Picture 6" descr="595835_70873156">
            <a:extLst>
              <a:ext uri="{FF2B5EF4-FFF2-40B4-BE49-F238E27FC236}">
                <a16:creationId xmlns:a16="http://schemas.microsoft.com/office/drawing/2014/main" id="{525F16B8-CA50-C84D-B359-99BEB25B3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1143000"/>
            <a:ext cx="203358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41960B2-62E0-D74D-94CD-53F8DBB5DD05}"/>
              </a:ext>
            </a:extLst>
          </p:cNvPr>
          <p:cNvSpPr>
            <a:spLocks noGrp="1" noChangeArrowheads="1"/>
          </p:cNvSpPr>
          <p:nvPr>
            <p:ph type="title"/>
          </p:nvPr>
        </p:nvSpPr>
        <p:spPr/>
        <p:txBody>
          <a:bodyPr/>
          <a:lstStyle/>
          <a:p>
            <a:endParaRPr lang="en-US" altLang="en-US"/>
          </a:p>
        </p:txBody>
      </p:sp>
      <p:sp>
        <p:nvSpPr>
          <p:cNvPr id="12291" name="Rectangle 3">
            <a:extLst>
              <a:ext uri="{FF2B5EF4-FFF2-40B4-BE49-F238E27FC236}">
                <a16:creationId xmlns:a16="http://schemas.microsoft.com/office/drawing/2014/main" id="{DF58FEC5-63A1-3B48-98C4-8EB5E6510133}"/>
              </a:ext>
            </a:extLst>
          </p:cNvPr>
          <p:cNvSpPr>
            <a:spLocks noGrp="1" noChangeArrowheads="1"/>
          </p:cNvSpPr>
          <p:nvPr>
            <p:ph type="body" idx="1"/>
          </p:nvPr>
        </p:nvSpPr>
        <p:spPr>
          <a:xfrm>
            <a:off x="381000" y="1219200"/>
            <a:ext cx="6781800" cy="5410200"/>
          </a:xfrm>
        </p:spPr>
        <p:txBody>
          <a:bodyPr/>
          <a:lstStyle/>
          <a:p>
            <a:pPr>
              <a:lnSpc>
                <a:spcPct val="80000"/>
              </a:lnSpc>
              <a:buFontTx/>
              <a:buNone/>
            </a:pPr>
            <a:endParaRPr lang="en-US" altLang="en-US" sz="2800" b="1" u="sng">
              <a:solidFill>
                <a:srgbClr val="FFCC00"/>
              </a:solidFill>
              <a:latin typeface="Gill Sans MT" panose="020B0502020104020203" pitchFamily="34" charset="77"/>
            </a:endParaRPr>
          </a:p>
          <a:p>
            <a:pPr>
              <a:lnSpc>
                <a:spcPct val="80000"/>
              </a:lnSpc>
              <a:buFontTx/>
              <a:buNone/>
            </a:pPr>
            <a:r>
              <a:rPr lang="en-US" altLang="en-US" sz="2800" b="1" u="sng">
                <a:solidFill>
                  <a:srgbClr val="FFCC00"/>
                </a:solidFill>
                <a:latin typeface="Gill Sans MT" panose="020B0502020104020203" pitchFamily="34" charset="77"/>
              </a:rPr>
              <a:t>Words of Wisdom</a:t>
            </a:r>
            <a:r>
              <a:rPr lang="en-US" altLang="en-US" sz="2800" b="1">
                <a:latin typeface="Gill Sans MT" panose="020B0502020104020203" pitchFamily="34" charset="77"/>
              </a:rPr>
              <a:t> </a:t>
            </a:r>
          </a:p>
          <a:p>
            <a:pPr>
              <a:lnSpc>
                <a:spcPct val="30000"/>
              </a:lnSpc>
              <a:buFontTx/>
              <a:buNone/>
            </a:pPr>
            <a:endParaRPr lang="en-US" altLang="en-US" sz="2800" b="1">
              <a:latin typeface="Gill Sans MT" panose="020B0502020104020203" pitchFamily="34" charset="77"/>
            </a:endParaRPr>
          </a:p>
          <a:p>
            <a:pPr>
              <a:lnSpc>
                <a:spcPct val="90000"/>
              </a:lnSpc>
              <a:buFontTx/>
              <a:buNone/>
            </a:pPr>
            <a:r>
              <a:rPr lang="en-US" altLang="en-US" sz="2800">
                <a:latin typeface="Gill Sans MT" panose="020B0502020104020203" pitchFamily="34" charset="77"/>
              </a:rPr>
              <a:t>    As a mother, Hannah had a sacred responsibility entrusted to her. She was the one who molded Samuel’s character and taught him to have a strong faith. From his earliest childhood she sought to lead his thoughts to the Creator. When separated from her child, she continued to lift him in prayer every day, and even many times a day, as she went about her work. </a:t>
            </a:r>
          </a:p>
        </p:txBody>
      </p:sp>
      <p:pic>
        <p:nvPicPr>
          <p:cNvPr id="12292" name="Picture 4" descr="Hannah2">
            <a:extLst>
              <a:ext uri="{FF2B5EF4-FFF2-40B4-BE49-F238E27FC236}">
                <a16:creationId xmlns:a16="http://schemas.microsoft.com/office/drawing/2014/main" id="{726D2985-B51B-7B44-8A06-AE9208F8B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17422CD0-2BAD-7243-B42B-F83BBF62FB4B}"/>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pic>
        <p:nvPicPr>
          <p:cNvPr id="12294" name="Picture 6" descr="595835_70873156">
            <a:extLst>
              <a:ext uri="{FF2B5EF4-FFF2-40B4-BE49-F238E27FC236}">
                <a16:creationId xmlns:a16="http://schemas.microsoft.com/office/drawing/2014/main" id="{7E53DBF3-D639-304D-9815-2FDC20E65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1143000"/>
            <a:ext cx="203358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8D9B8FE-7B8D-E142-A7E2-FE87F4CE4281}"/>
              </a:ext>
            </a:extLst>
          </p:cNvPr>
          <p:cNvSpPr>
            <a:spLocks noGrp="1" noChangeArrowheads="1"/>
          </p:cNvSpPr>
          <p:nvPr>
            <p:ph type="title"/>
          </p:nvPr>
        </p:nvSpPr>
        <p:spPr/>
        <p:txBody>
          <a:bodyPr/>
          <a:lstStyle/>
          <a:p>
            <a:endParaRPr lang="en-US" altLang="en-US"/>
          </a:p>
        </p:txBody>
      </p:sp>
      <p:sp>
        <p:nvSpPr>
          <p:cNvPr id="15363" name="Rectangle 3">
            <a:extLst>
              <a:ext uri="{FF2B5EF4-FFF2-40B4-BE49-F238E27FC236}">
                <a16:creationId xmlns:a16="http://schemas.microsoft.com/office/drawing/2014/main" id="{DFB84AD4-E860-B147-99E8-3BBAC2CEB1BC}"/>
              </a:ext>
            </a:extLst>
          </p:cNvPr>
          <p:cNvSpPr>
            <a:spLocks noGrp="1" noChangeArrowheads="1"/>
          </p:cNvSpPr>
          <p:nvPr>
            <p:ph type="body" idx="1"/>
          </p:nvPr>
        </p:nvSpPr>
        <p:spPr>
          <a:xfrm>
            <a:off x="304800" y="1874838"/>
            <a:ext cx="6629400" cy="4525962"/>
          </a:xfrm>
        </p:spPr>
        <p:txBody>
          <a:bodyPr/>
          <a:lstStyle/>
          <a:p>
            <a:pPr>
              <a:buFontTx/>
              <a:buNone/>
            </a:pPr>
            <a:r>
              <a:rPr lang="en-US" altLang="en-US" sz="2800">
                <a:latin typeface="Gill Sans MT" panose="020B0502020104020203" pitchFamily="34" charset="77"/>
              </a:rPr>
              <a:t>   Hannah’s reward was to live to see her son become a blessing to the world. 1 Samuel 2:26 tells us Samuel grew in favor both with God and with men. As women who are entrusted with the spiritual growth and character development of our youth, we have a worthy example to follow.</a:t>
            </a:r>
          </a:p>
          <a:p>
            <a:pPr>
              <a:lnSpc>
                <a:spcPct val="80000"/>
              </a:lnSpc>
            </a:pPr>
            <a:endParaRPr lang="en-US" altLang="en-US" sz="2800"/>
          </a:p>
        </p:txBody>
      </p:sp>
      <p:pic>
        <p:nvPicPr>
          <p:cNvPr id="15364" name="Picture 4" descr="Hannah2">
            <a:extLst>
              <a:ext uri="{FF2B5EF4-FFF2-40B4-BE49-F238E27FC236}">
                <a16:creationId xmlns:a16="http://schemas.microsoft.com/office/drawing/2014/main" id="{AFABF30A-08B4-664C-B122-D59C06051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a:extLst>
              <a:ext uri="{FF2B5EF4-FFF2-40B4-BE49-F238E27FC236}">
                <a16:creationId xmlns:a16="http://schemas.microsoft.com/office/drawing/2014/main" id="{C7EBFDC9-25BA-E141-81D9-AC801B6FD6E2}"/>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pic>
        <p:nvPicPr>
          <p:cNvPr id="15366" name="Picture 6" descr="595835_70873156">
            <a:extLst>
              <a:ext uri="{FF2B5EF4-FFF2-40B4-BE49-F238E27FC236}">
                <a16:creationId xmlns:a16="http://schemas.microsoft.com/office/drawing/2014/main" id="{2E34E42C-9606-9842-8C2B-2172C7DEA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1143000"/>
            <a:ext cx="203358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DD8B3B8-65A7-ED47-A147-BFA50323951C}"/>
              </a:ext>
            </a:extLst>
          </p:cNvPr>
          <p:cNvSpPr>
            <a:spLocks noGrp="1" noChangeArrowheads="1"/>
          </p:cNvSpPr>
          <p:nvPr>
            <p:ph type="title"/>
          </p:nvPr>
        </p:nvSpPr>
        <p:spPr/>
        <p:txBody>
          <a:bodyPr/>
          <a:lstStyle/>
          <a:p>
            <a:endParaRPr lang="en-US" altLang="en-US"/>
          </a:p>
        </p:txBody>
      </p:sp>
      <p:sp>
        <p:nvSpPr>
          <p:cNvPr id="14339" name="Rectangle 3">
            <a:extLst>
              <a:ext uri="{FF2B5EF4-FFF2-40B4-BE49-F238E27FC236}">
                <a16:creationId xmlns:a16="http://schemas.microsoft.com/office/drawing/2014/main" id="{39840062-A3D9-BE42-90AF-E0749E003FD0}"/>
              </a:ext>
            </a:extLst>
          </p:cNvPr>
          <p:cNvSpPr>
            <a:spLocks noGrp="1" noChangeArrowheads="1"/>
          </p:cNvSpPr>
          <p:nvPr>
            <p:ph type="body" idx="1"/>
          </p:nvPr>
        </p:nvSpPr>
        <p:spPr>
          <a:xfrm>
            <a:off x="533400" y="1600200"/>
            <a:ext cx="8229600" cy="4525963"/>
          </a:xfrm>
        </p:spPr>
        <p:txBody>
          <a:bodyPr/>
          <a:lstStyle/>
          <a:p>
            <a:pPr algn="ctr">
              <a:lnSpc>
                <a:spcPct val="80000"/>
              </a:lnSpc>
              <a:buFontTx/>
              <a:buNone/>
            </a:pPr>
            <a:r>
              <a:rPr lang="en-US" altLang="en-US" sz="4000" b="1">
                <a:solidFill>
                  <a:srgbClr val="FFCC00"/>
                </a:solidFill>
                <a:latin typeface="Edwardian Script ITC" panose="030303020407070D0804" pitchFamily="66" charset="77"/>
              </a:rPr>
              <a:t>My Prayer for Today</a:t>
            </a:r>
            <a:br>
              <a:rPr lang="en-US" altLang="en-US" b="1">
                <a:latin typeface="Gill Sans MT" panose="020B0502020104020203" pitchFamily="34" charset="77"/>
              </a:rPr>
            </a:br>
            <a:endParaRPr lang="en-US" altLang="en-US" b="1">
              <a:latin typeface="Gill Sans MT" panose="020B0502020104020203" pitchFamily="34" charset="77"/>
            </a:endParaRPr>
          </a:p>
          <a:p>
            <a:pPr algn="ctr">
              <a:lnSpc>
                <a:spcPct val="70000"/>
              </a:lnSpc>
              <a:buFontTx/>
              <a:buNone/>
            </a:pPr>
            <a:r>
              <a:rPr lang="pt-BR" altLang="en-US" sz="2800">
                <a:latin typeface="Gill Sans MT" panose="020B0502020104020203" pitchFamily="34" charset="77"/>
              </a:rPr>
              <a:t>O God, how much we too desire to bring</a:t>
            </a:r>
            <a:endParaRPr lang="en-US" altLang="en-US" sz="2800">
              <a:latin typeface="Gill Sans MT" panose="020B0502020104020203" pitchFamily="34" charset="77"/>
            </a:endParaRPr>
          </a:p>
          <a:p>
            <a:pPr algn="ctr">
              <a:lnSpc>
                <a:spcPct val="120000"/>
              </a:lnSpc>
              <a:buFontTx/>
              <a:buNone/>
            </a:pPr>
            <a:r>
              <a:rPr lang="en-US" altLang="en-US" sz="2800">
                <a:latin typeface="Gill Sans MT" panose="020B0502020104020203" pitchFamily="34" charset="77"/>
              </a:rPr>
              <a:t> our children up in Your Word so that they will be a blessing to the world. Help us, day by day, to be a blessing and a gentle guide to our children.</a:t>
            </a:r>
          </a:p>
        </p:txBody>
      </p:sp>
      <p:pic>
        <p:nvPicPr>
          <p:cNvPr id="14340" name="Picture 4" descr="Hannah2">
            <a:extLst>
              <a:ext uri="{FF2B5EF4-FFF2-40B4-BE49-F238E27FC236}">
                <a16:creationId xmlns:a16="http://schemas.microsoft.com/office/drawing/2014/main" id="{A6C3DABE-7212-354D-9AEA-BF6D8A861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F00AE675-78F0-884A-8A6E-031231171EB9}"/>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10D97AC-BEC7-EF49-A5E5-FC9A2B5B38BC}"/>
              </a:ext>
            </a:extLst>
          </p:cNvPr>
          <p:cNvSpPr>
            <a:spLocks noGrp="1" noChangeArrowheads="1"/>
          </p:cNvSpPr>
          <p:nvPr>
            <p:ph type="title"/>
          </p:nvPr>
        </p:nvSpPr>
        <p:spPr/>
        <p:txBody>
          <a:bodyPr/>
          <a:lstStyle/>
          <a:p>
            <a:endParaRPr lang="en-US" altLang="en-US"/>
          </a:p>
        </p:txBody>
      </p:sp>
      <p:sp>
        <p:nvSpPr>
          <p:cNvPr id="13315" name="Rectangle 3">
            <a:extLst>
              <a:ext uri="{FF2B5EF4-FFF2-40B4-BE49-F238E27FC236}">
                <a16:creationId xmlns:a16="http://schemas.microsoft.com/office/drawing/2014/main" id="{73619826-FFC8-3D4A-AE60-A7F221DC7E1F}"/>
              </a:ext>
            </a:extLst>
          </p:cNvPr>
          <p:cNvSpPr>
            <a:spLocks noGrp="1" noChangeArrowheads="1"/>
          </p:cNvSpPr>
          <p:nvPr>
            <p:ph type="body" idx="1"/>
          </p:nvPr>
        </p:nvSpPr>
        <p:spPr/>
        <p:txBody>
          <a:bodyPr/>
          <a:lstStyle/>
          <a:p>
            <a:pPr algn="ctr">
              <a:buFontTx/>
              <a:buNone/>
            </a:pPr>
            <a:r>
              <a:rPr lang="en-US" altLang="en-US" sz="4800" b="1">
                <a:solidFill>
                  <a:srgbClr val="FFCC00"/>
                </a:solidFill>
                <a:latin typeface="Edwardian Script ITC" panose="030303020407070D0804" pitchFamily="66" charset="77"/>
              </a:rPr>
              <a:t>Sharing</a:t>
            </a:r>
          </a:p>
          <a:p>
            <a:pPr algn="ctr">
              <a:lnSpc>
                <a:spcPct val="110000"/>
              </a:lnSpc>
              <a:buFontTx/>
              <a:buNone/>
            </a:pPr>
            <a:r>
              <a:rPr lang="en-US" altLang="en-US"/>
              <a:t>   </a:t>
            </a:r>
            <a:r>
              <a:rPr lang="en-US" altLang="en-US" sz="2800">
                <a:latin typeface="Gill Sans MT" panose="020B0502020104020203" pitchFamily="34" charset="77"/>
              </a:rPr>
              <a:t>Every woman is able to reach out to children and touch their lives for good. We may not all have children to whom we have given birth, but every child in our sphere of influence is someone we can bless with our time and encouragement. Our love and tenderness will give them hope and a desire to live better lives.</a:t>
            </a:r>
          </a:p>
        </p:txBody>
      </p:sp>
      <p:pic>
        <p:nvPicPr>
          <p:cNvPr id="13316" name="Picture 4" descr="Hannah2">
            <a:extLst>
              <a:ext uri="{FF2B5EF4-FFF2-40B4-BE49-F238E27FC236}">
                <a16:creationId xmlns:a16="http://schemas.microsoft.com/office/drawing/2014/main" id="{F5561E1C-EDC3-2C4B-AA31-84D9E27ED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9931CBE1-B448-EB47-A852-A3E334CEADB6}"/>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D92BDF5-E107-E743-8372-B37AD7984B86}"/>
              </a:ext>
            </a:extLst>
          </p:cNvPr>
          <p:cNvSpPr>
            <a:spLocks noGrp="1" noChangeArrowheads="1"/>
          </p:cNvSpPr>
          <p:nvPr>
            <p:ph type="title"/>
          </p:nvPr>
        </p:nvSpPr>
        <p:spPr>
          <a:effectLst>
            <a:outerShdw dist="35921" dir="2700000" algn="ctr" rotWithShape="0">
              <a:schemeClr val="bg2"/>
            </a:outerShdw>
          </a:effectLst>
        </p:spPr>
        <p:txBody>
          <a:bodyPr/>
          <a:lstStyle/>
          <a:p>
            <a:endParaRPr lang="en-US" altLang="en-US"/>
          </a:p>
        </p:txBody>
      </p:sp>
      <p:sp>
        <p:nvSpPr>
          <p:cNvPr id="6147" name="Rectangle 3">
            <a:extLst>
              <a:ext uri="{FF2B5EF4-FFF2-40B4-BE49-F238E27FC236}">
                <a16:creationId xmlns:a16="http://schemas.microsoft.com/office/drawing/2014/main" id="{9C5A4C0F-0F9F-984E-9853-87977D0C7A3F}"/>
              </a:ext>
            </a:extLst>
          </p:cNvPr>
          <p:cNvSpPr>
            <a:spLocks noGrp="1" noChangeArrowheads="1"/>
          </p:cNvSpPr>
          <p:nvPr>
            <p:ph type="body" idx="1"/>
          </p:nvPr>
        </p:nvSpPr>
        <p:spPr>
          <a:xfrm>
            <a:off x="381000" y="1447800"/>
            <a:ext cx="6553200" cy="4525963"/>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buFontTx/>
              <a:buNone/>
            </a:pPr>
            <a:r>
              <a:rPr lang="en-US" altLang="en-US" u="sng">
                <a:solidFill>
                  <a:srgbClr val="FFCC00"/>
                </a:solidFill>
                <a:latin typeface="Gill Sans MT" panose="020B0502020104020203" pitchFamily="34" charset="77"/>
              </a:rPr>
              <a:t>Introduction</a:t>
            </a:r>
          </a:p>
          <a:p>
            <a:pPr>
              <a:lnSpc>
                <a:spcPct val="40000"/>
              </a:lnSpc>
              <a:buFontTx/>
              <a:buNone/>
            </a:pPr>
            <a:endParaRPr lang="en-US" altLang="en-US" u="sng">
              <a:solidFill>
                <a:srgbClr val="FFCC00"/>
              </a:solidFill>
              <a:latin typeface="Gill Sans MT" panose="020B0502020104020203" pitchFamily="34" charset="77"/>
            </a:endParaRPr>
          </a:p>
          <a:p>
            <a:pPr>
              <a:buFontTx/>
              <a:buNone/>
            </a:pPr>
            <a:r>
              <a:rPr lang="en-US" altLang="en-US" sz="2800">
                <a:latin typeface="Gill Sans MT" panose="020B0502020104020203" pitchFamily="34" charset="77"/>
              </a:rPr>
              <a:t>   We find many examples of answers to prayer in the Bible. The story of Hannah is proof of the power of prayer. When God met Hannah in the temple in Shiloh, He not only answered her prayer for a child, He answered her prayer for comfort in her misery.</a:t>
            </a:r>
          </a:p>
        </p:txBody>
      </p:sp>
      <p:pic>
        <p:nvPicPr>
          <p:cNvPr id="6148" name="Picture 4" descr="Hannah2">
            <a:extLst>
              <a:ext uri="{FF2B5EF4-FFF2-40B4-BE49-F238E27FC236}">
                <a16:creationId xmlns:a16="http://schemas.microsoft.com/office/drawing/2014/main" id="{72348665-2138-0B45-AAC1-A3B504E56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EB9E2774-8E58-3241-A2B7-E49BEA4CA440}"/>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600">
                <a:solidFill>
                  <a:srgbClr val="632423"/>
                </a:solidFill>
                <a:latin typeface="TrajanPro-Regular" charset="0"/>
              </a:rPr>
              <a:t>A Name Meaning “Graciousness”</a:t>
            </a:r>
            <a:endParaRPr lang="en-US" altLang="en-US" sz="2400"/>
          </a:p>
        </p:txBody>
      </p:sp>
      <p:sp>
        <p:nvSpPr>
          <p:cNvPr id="6150" name="Rectangle 6">
            <a:extLst>
              <a:ext uri="{FF2B5EF4-FFF2-40B4-BE49-F238E27FC236}">
                <a16:creationId xmlns:a16="http://schemas.microsoft.com/office/drawing/2014/main" id="{82175EB4-2B51-8C4B-A266-5B20650846E3}"/>
              </a:ext>
            </a:extLst>
          </p:cNvPr>
          <p:cNvSpPr>
            <a:spLocks noChangeArrowheads="1"/>
          </p:cNvSpPr>
          <p:nvPr/>
        </p:nvSpPr>
        <p:spPr bwMode="auto">
          <a:xfrm>
            <a:off x="228600" y="723900"/>
            <a:ext cx="3394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US" sz="1600" b="1"/>
              <a:t>Key Scripture:  1 Samuel 1 and 2 </a:t>
            </a:r>
          </a:p>
        </p:txBody>
      </p:sp>
      <p:pic>
        <p:nvPicPr>
          <p:cNvPr id="6152" name="Picture 8" descr="595835_70873156">
            <a:extLst>
              <a:ext uri="{FF2B5EF4-FFF2-40B4-BE49-F238E27FC236}">
                <a16:creationId xmlns:a16="http://schemas.microsoft.com/office/drawing/2014/main" id="{82B1A3F3-1001-BE42-ACDD-67B9C0C34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1143000"/>
            <a:ext cx="203358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88929C6-39D2-2E44-B0C5-C933D8F402A0}"/>
              </a:ext>
            </a:extLst>
          </p:cNvPr>
          <p:cNvSpPr>
            <a:spLocks noGrp="1" noChangeArrowheads="1"/>
          </p:cNvSpPr>
          <p:nvPr>
            <p:ph type="title"/>
          </p:nvPr>
        </p:nvSpPr>
        <p:spPr/>
        <p:txBody>
          <a:bodyPr/>
          <a:lstStyle/>
          <a:p>
            <a:endParaRPr lang="en-US" altLang="en-US"/>
          </a:p>
        </p:txBody>
      </p:sp>
      <p:sp>
        <p:nvSpPr>
          <p:cNvPr id="9219" name="Rectangle 3">
            <a:extLst>
              <a:ext uri="{FF2B5EF4-FFF2-40B4-BE49-F238E27FC236}">
                <a16:creationId xmlns:a16="http://schemas.microsoft.com/office/drawing/2014/main" id="{D7493F11-C175-A741-A2A6-214B9849553B}"/>
              </a:ext>
            </a:extLst>
          </p:cNvPr>
          <p:cNvSpPr>
            <a:spLocks noGrp="1" noChangeArrowheads="1"/>
          </p:cNvSpPr>
          <p:nvPr>
            <p:ph type="body" idx="1"/>
          </p:nvPr>
        </p:nvSpPr>
        <p:spPr>
          <a:xfrm>
            <a:off x="457200" y="1600200"/>
            <a:ext cx="6172200" cy="4525963"/>
          </a:xfrm>
        </p:spPr>
        <p:txBody>
          <a:bodyPr/>
          <a:lstStyle/>
          <a:p>
            <a:pPr>
              <a:lnSpc>
                <a:spcPct val="120000"/>
              </a:lnSpc>
              <a:buFontTx/>
              <a:buNone/>
            </a:pPr>
            <a:r>
              <a:rPr lang="en-US" altLang="en-US" sz="2800">
                <a:latin typeface="Gill Sans MT" panose="020B0502020104020203" pitchFamily="34" charset="77"/>
              </a:rPr>
              <a:t>   Hannah was the mother of Samuel, the first great prophet after Moses. Hannah had a worthy son, but she was also a worthy mother. She represents the ideal of godly motherhood—humble, consecrated, and loyal. </a:t>
            </a:r>
          </a:p>
        </p:txBody>
      </p:sp>
      <p:pic>
        <p:nvPicPr>
          <p:cNvPr id="9220" name="Picture 4" descr="Hannah2">
            <a:extLst>
              <a:ext uri="{FF2B5EF4-FFF2-40B4-BE49-F238E27FC236}">
                <a16:creationId xmlns:a16="http://schemas.microsoft.com/office/drawing/2014/main" id="{DB49167A-BE3B-FA4B-9B1E-A5C6C49B8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1C74BF3A-1211-F342-8CD8-0EB2EF4779C0}"/>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pic>
        <p:nvPicPr>
          <p:cNvPr id="9222" name="Picture 6" descr="595835_70873156">
            <a:extLst>
              <a:ext uri="{FF2B5EF4-FFF2-40B4-BE49-F238E27FC236}">
                <a16:creationId xmlns:a16="http://schemas.microsoft.com/office/drawing/2014/main" id="{B9C41941-E89D-6942-9189-A28836507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1143000"/>
            <a:ext cx="203358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0FBB4C6-0E81-F942-9D88-63768ACA660A}"/>
              </a:ext>
            </a:extLst>
          </p:cNvPr>
          <p:cNvSpPr>
            <a:spLocks noGrp="1" noChangeArrowheads="1"/>
          </p:cNvSpPr>
          <p:nvPr>
            <p:ph type="title"/>
          </p:nvPr>
        </p:nvSpPr>
        <p:spPr/>
        <p:txBody>
          <a:bodyPr/>
          <a:lstStyle/>
          <a:p>
            <a:endParaRPr lang="en-US" altLang="en-US"/>
          </a:p>
        </p:txBody>
      </p:sp>
      <p:sp>
        <p:nvSpPr>
          <p:cNvPr id="7171" name="Rectangle 3">
            <a:extLst>
              <a:ext uri="{FF2B5EF4-FFF2-40B4-BE49-F238E27FC236}">
                <a16:creationId xmlns:a16="http://schemas.microsoft.com/office/drawing/2014/main" id="{A7EF1E74-5193-1645-99AC-73EEF6DB4090}"/>
              </a:ext>
            </a:extLst>
          </p:cNvPr>
          <p:cNvSpPr>
            <a:spLocks noGrp="1" noChangeArrowheads="1"/>
          </p:cNvSpPr>
          <p:nvPr>
            <p:ph type="body" idx="1"/>
          </p:nvPr>
        </p:nvSpPr>
        <p:spPr>
          <a:xfrm>
            <a:off x="457200" y="1600200"/>
            <a:ext cx="6629400" cy="4525963"/>
          </a:xfrm>
        </p:spPr>
        <p:txBody>
          <a:bodyPr/>
          <a:lstStyle/>
          <a:p>
            <a:pPr>
              <a:lnSpc>
                <a:spcPct val="120000"/>
              </a:lnSpc>
              <a:buFontTx/>
              <a:buNone/>
            </a:pPr>
            <a:r>
              <a:rPr lang="en-US" altLang="en-US" sz="2800">
                <a:latin typeface="Gill Sans MT" panose="020B0502020104020203" pitchFamily="34" charset="77"/>
              </a:rPr>
              <a:t>   Waiting for things is not a curse. In fact, God can use it to produce a blessing if we remain faithful to Him. Keep trusting God. That is one lesson from Hannah’s story. God is willing to meet us as He met Hannah.</a:t>
            </a:r>
          </a:p>
        </p:txBody>
      </p:sp>
      <p:pic>
        <p:nvPicPr>
          <p:cNvPr id="7172" name="Picture 4" descr="Hannah2">
            <a:extLst>
              <a:ext uri="{FF2B5EF4-FFF2-40B4-BE49-F238E27FC236}">
                <a16:creationId xmlns:a16="http://schemas.microsoft.com/office/drawing/2014/main" id="{CD0B8355-3E05-4B4B-82C5-FC9F55C2F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817A4DC4-3AA8-134A-8843-4C8B44F4D9A0}"/>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pic>
        <p:nvPicPr>
          <p:cNvPr id="7174" name="Picture 6" descr="595835_70873156">
            <a:extLst>
              <a:ext uri="{FF2B5EF4-FFF2-40B4-BE49-F238E27FC236}">
                <a16:creationId xmlns:a16="http://schemas.microsoft.com/office/drawing/2014/main" id="{DDB4C432-B331-3A42-8F93-68E0D7DA6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1143000"/>
            <a:ext cx="203358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0A28F04-8B19-A74B-B464-1A6642436478}"/>
              </a:ext>
            </a:extLst>
          </p:cNvPr>
          <p:cNvSpPr>
            <a:spLocks noGrp="1" noChangeArrowheads="1"/>
          </p:cNvSpPr>
          <p:nvPr>
            <p:ph type="title"/>
          </p:nvPr>
        </p:nvSpPr>
        <p:spPr/>
        <p:txBody>
          <a:bodyPr/>
          <a:lstStyle/>
          <a:p>
            <a:endParaRPr lang="en-US" altLang="en-US"/>
          </a:p>
        </p:txBody>
      </p:sp>
      <p:sp>
        <p:nvSpPr>
          <p:cNvPr id="8195" name="Rectangle 3">
            <a:extLst>
              <a:ext uri="{FF2B5EF4-FFF2-40B4-BE49-F238E27FC236}">
                <a16:creationId xmlns:a16="http://schemas.microsoft.com/office/drawing/2014/main" id="{7B1DD311-60D1-D241-9349-AB98A3760294}"/>
              </a:ext>
            </a:extLst>
          </p:cNvPr>
          <p:cNvSpPr>
            <a:spLocks noGrp="1" noChangeArrowheads="1"/>
          </p:cNvSpPr>
          <p:nvPr>
            <p:ph type="body" idx="1"/>
          </p:nvPr>
        </p:nvSpPr>
        <p:spPr/>
        <p:txBody>
          <a:bodyPr/>
          <a:lstStyle/>
          <a:p>
            <a:pPr>
              <a:buFontTx/>
              <a:buNone/>
            </a:pPr>
            <a:r>
              <a:rPr lang="en-US" altLang="en-US" b="1" u="sng">
                <a:solidFill>
                  <a:srgbClr val="FFCC00"/>
                </a:solidFill>
                <a:latin typeface="Gill Sans MT" panose="020B0502020104020203" pitchFamily="34" charset="77"/>
              </a:rPr>
              <a:t>Discover</a:t>
            </a:r>
          </a:p>
          <a:p>
            <a:pPr>
              <a:lnSpc>
                <a:spcPct val="10000"/>
              </a:lnSpc>
              <a:buFontTx/>
              <a:buNone/>
            </a:pPr>
            <a:endParaRPr lang="en-US" altLang="en-US" b="1" u="sng">
              <a:solidFill>
                <a:srgbClr val="FFCC00"/>
              </a:solidFill>
              <a:latin typeface="Gill Sans MT" panose="020B0502020104020203" pitchFamily="34" charset="77"/>
            </a:endParaRPr>
          </a:p>
          <a:p>
            <a:pPr>
              <a:lnSpc>
                <a:spcPct val="120000"/>
              </a:lnSpc>
              <a:buFontTx/>
              <a:buNone/>
            </a:pPr>
            <a:r>
              <a:rPr lang="en-US" altLang="en-US">
                <a:latin typeface="Gill Sans MT" panose="020B0502020104020203" pitchFamily="34" charset="77"/>
              </a:rPr>
              <a:t>* </a:t>
            </a:r>
            <a:r>
              <a:rPr lang="en-US" altLang="en-US" sz="2800">
                <a:latin typeface="Gill Sans MT" panose="020B0502020104020203" pitchFamily="34" charset="77"/>
              </a:rPr>
              <a:t>Her Deep Heartfelt Desire</a:t>
            </a:r>
          </a:p>
          <a:p>
            <a:pPr>
              <a:lnSpc>
                <a:spcPct val="120000"/>
              </a:lnSpc>
              <a:buFontTx/>
              <a:buNone/>
            </a:pPr>
            <a:r>
              <a:rPr lang="en-US" altLang="en-US" sz="2800">
                <a:latin typeface="Gill Sans MT" panose="020B0502020104020203" pitchFamily="34" charset="77"/>
              </a:rPr>
              <a:t>* Her Faith</a:t>
            </a:r>
          </a:p>
          <a:p>
            <a:pPr>
              <a:lnSpc>
                <a:spcPct val="120000"/>
              </a:lnSpc>
              <a:buFontTx/>
              <a:buNone/>
            </a:pPr>
            <a:r>
              <a:rPr lang="en-US" altLang="en-US" sz="2800">
                <a:latin typeface="Gill Sans MT" panose="020B0502020104020203" pitchFamily="34" charset="77"/>
              </a:rPr>
              <a:t>* Her Skill as a Mother</a:t>
            </a:r>
          </a:p>
        </p:txBody>
      </p:sp>
      <p:pic>
        <p:nvPicPr>
          <p:cNvPr id="8196" name="Picture 4" descr="Hannah2">
            <a:extLst>
              <a:ext uri="{FF2B5EF4-FFF2-40B4-BE49-F238E27FC236}">
                <a16:creationId xmlns:a16="http://schemas.microsoft.com/office/drawing/2014/main" id="{CBA130EC-1575-074B-85D3-2CB61F85F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0EB05211-A11E-AD48-BFB2-037010F05C7B}"/>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pic>
        <p:nvPicPr>
          <p:cNvPr id="8198" name="Picture 6" descr="595835_70873156">
            <a:extLst>
              <a:ext uri="{FF2B5EF4-FFF2-40B4-BE49-F238E27FC236}">
                <a16:creationId xmlns:a16="http://schemas.microsoft.com/office/drawing/2014/main" id="{8C47B6DA-5AB4-D94B-9308-25C0BFD7C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1143000"/>
            <a:ext cx="203358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57AB597-D383-ED4C-AF23-7E118227B374}"/>
              </a:ext>
            </a:extLst>
          </p:cNvPr>
          <p:cNvSpPr>
            <a:spLocks noGrp="1" noChangeArrowheads="1"/>
          </p:cNvSpPr>
          <p:nvPr>
            <p:ph type="body" idx="1"/>
          </p:nvPr>
        </p:nvSpPr>
        <p:spPr>
          <a:xfrm>
            <a:off x="228600" y="1417638"/>
            <a:ext cx="8686800" cy="4830762"/>
          </a:xfrm>
        </p:spPr>
        <p:txBody>
          <a:bodyPr/>
          <a:lstStyle/>
          <a:p>
            <a:pPr marL="609600" indent="-609600">
              <a:lnSpc>
                <a:spcPct val="90000"/>
              </a:lnSpc>
              <a:buFontTx/>
              <a:buNone/>
            </a:pPr>
            <a:r>
              <a:rPr lang="en-US" altLang="en-US" b="1" u="sng">
                <a:solidFill>
                  <a:srgbClr val="FFCC00"/>
                </a:solidFill>
                <a:latin typeface="Gill Sans MT" panose="020B0502020104020203" pitchFamily="34" charset="77"/>
              </a:rPr>
              <a:t>Going Deeper</a:t>
            </a:r>
          </a:p>
          <a:p>
            <a:pPr marL="609600" indent="-609600">
              <a:lnSpc>
                <a:spcPct val="50000"/>
              </a:lnSpc>
              <a:buFontTx/>
              <a:buNone/>
            </a:pPr>
            <a:endParaRPr lang="en-US" altLang="en-US" b="1" u="sng">
              <a:solidFill>
                <a:srgbClr val="FFCC00"/>
              </a:solidFill>
              <a:latin typeface="Gill Sans MT" panose="020B0502020104020203" pitchFamily="34" charset="77"/>
            </a:endParaRPr>
          </a:p>
          <a:p>
            <a:pPr marL="609600" indent="-609600">
              <a:lnSpc>
                <a:spcPct val="90000"/>
              </a:lnSpc>
              <a:buFontTx/>
              <a:buNone/>
            </a:pPr>
            <a:r>
              <a:rPr lang="en-US" altLang="en-US" sz="2800">
                <a:latin typeface="Gill Sans MT" panose="020B0502020104020203" pitchFamily="34" charset="77"/>
              </a:rPr>
              <a:t>1. What was the situation in the family of Elkanah? </a:t>
            </a:r>
            <a:r>
              <a:rPr lang="en-US" altLang="en-US" sz="2000">
                <a:latin typeface="Gill Sans MT" panose="020B0502020104020203" pitchFamily="34" charset="77"/>
              </a:rPr>
              <a:t>(1 Samuel 1:1-8) </a:t>
            </a:r>
          </a:p>
          <a:p>
            <a:pPr marL="609600" indent="-609600">
              <a:lnSpc>
                <a:spcPct val="50000"/>
              </a:lnSpc>
              <a:buFontTx/>
              <a:buNone/>
            </a:pPr>
            <a:endParaRPr lang="en-US" altLang="en-US" sz="2000">
              <a:latin typeface="Gill Sans MT" panose="020B0502020104020203" pitchFamily="34" charset="77"/>
            </a:endParaRPr>
          </a:p>
          <a:p>
            <a:pPr marL="609600" indent="-609600">
              <a:lnSpc>
                <a:spcPct val="90000"/>
              </a:lnSpc>
              <a:buFontTx/>
              <a:buNone/>
            </a:pPr>
            <a:r>
              <a:rPr lang="en-US" altLang="en-US" sz="2800">
                <a:latin typeface="Gill Sans MT" panose="020B0502020104020203" pitchFamily="34" charset="77"/>
              </a:rPr>
              <a:t>2. What did Elkanah do each year?</a:t>
            </a:r>
          </a:p>
          <a:p>
            <a:pPr marL="609600" indent="-609600">
              <a:lnSpc>
                <a:spcPct val="40000"/>
              </a:lnSpc>
              <a:buFontTx/>
              <a:buNone/>
            </a:pPr>
            <a:endParaRPr lang="en-US" altLang="en-US" sz="2800">
              <a:latin typeface="Gill Sans MT" panose="020B0502020104020203" pitchFamily="34" charset="77"/>
            </a:endParaRPr>
          </a:p>
          <a:p>
            <a:pPr marL="609600" indent="-609600">
              <a:lnSpc>
                <a:spcPct val="90000"/>
              </a:lnSpc>
              <a:buFontTx/>
              <a:buNone/>
            </a:pPr>
            <a:r>
              <a:rPr lang="en-US" altLang="en-US" sz="2800">
                <a:latin typeface="Gill Sans MT" panose="020B0502020104020203" pitchFamily="34" charset="77"/>
              </a:rPr>
              <a:t>3. What step did Hannah take in her sorrow? </a:t>
            </a:r>
            <a:r>
              <a:rPr lang="en-US" altLang="en-US" sz="2000">
                <a:latin typeface="Gill Sans MT" panose="020B0502020104020203" pitchFamily="34" charset="77"/>
              </a:rPr>
              <a:t>(Verses 9-11)</a:t>
            </a:r>
          </a:p>
          <a:p>
            <a:pPr marL="609600" indent="-609600">
              <a:lnSpc>
                <a:spcPct val="60000"/>
              </a:lnSpc>
              <a:buFontTx/>
              <a:buNone/>
            </a:pPr>
            <a:endParaRPr lang="en-US" altLang="en-US" sz="2000">
              <a:latin typeface="Gill Sans MT" panose="020B0502020104020203" pitchFamily="34" charset="77"/>
            </a:endParaRPr>
          </a:p>
          <a:p>
            <a:pPr marL="609600" indent="-609600">
              <a:lnSpc>
                <a:spcPct val="90000"/>
              </a:lnSpc>
              <a:buFontTx/>
              <a:buNone/>
            </a:pPr>
            <a:r>
              <a:rPr lang="en-US" altLang="en-US" sz="2800">
                <a:latin typeface="Gill Sans MT" panose="020B0502020104020203" pitchFamily="34" charset="77"/>
              </a:rPr>
              <a:t>4. Who came to her while she continued to pray? </a:t>
            </a:r>
            <a:r>
              <a:rPr lang="en-US" altLang="en-US" sz="2000">
                <a:latin typeface="Gill Sans MT" panose="020B0502020104020203" pitchFamily="34" charset="77"/>
              </a:rPr>
              <a:t>(Verse 12)</a:t>
            </a:r>
          </a:p>
          <a:p>
            <a:pPr marL="609600" indent="-609600">
              <a:lnSpc>
                <a:spcPct val="90000"/>
              </a:lnSpc>
              <a:buFontTx/>
              <a:buNone/>
            </a:pPr>
            <a:endParaRPr lang="en-US" altLang="en-US" sz="2000">
              <a:latin typeface="Gill Sans MT" panose="020B0502020104020203" pitchFamily="34" charset="77"/>
            </a:endParaRPr>
          </a:p>
          <a:p>
            <a:pPr marL="609600" indent="-609600">
              <a:lnSpc>
                <a:spcPct val="90000"/>
              </a:lnSpc>
              <a:buFontTx/>
              <a:buNone/>
            </a:pPr>
            <a:r>
              <a:rPr lang="en-US" altLang="en-US" sz="2800">
                <a:latin typeface="Gill Sans MT" panose="020B0502020104020203" pitchFamily="34" charset="77"/>
              </a:rPr>
              <a:t>5. What did Eli think was the matter with Hannah? </a:t>
            </a:r>
            <a:r>
              <a:rPr lang="en-US" altLang="en-US" sz="2000">
                <a:latin typeface="Gill Sans MT" panose="020B0502020104020203" pitchFamily="34" charset="77"/>
              </a:rPr>
              <a:t>(Verses 13-14)</a:t>
            </a:r>
          </a:p>
        </p:txBody>
      </p:sp>
      <p:pic>
        <p:nvPicPr>
          <p:cNvPr id="3076" name="Picture 4" descr="Hannah2">
            <a:extLst>
              <a:ext uri="{FF2B5EF4-FFF2-40B4-BE49-F238E27FC236}">
                <a16:creationId xmlns:a16="http://schemas.microsoft.com/office/drawing/2014/main" id="{3E34B164-1B70-FF4C-8EAD-FD33F263EB4C}"/>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115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a:extLst>
              <a:ext uri="{FF2B5EF4-FFF2-40B4-BE49-F238E27FC236}">
                <a16:creationId xmlns:a16="http://schemas.microsoft.com/office/drawing/2014/main" id="{E46D27E7-9574-564A-8F65-C4601D550B58}"/>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EBF97BB5-5979-D943-B93B-B51804727D0F}"/>
              </a:ext>
            </a:extLst>
          </p:cNvPr>
          <p:cNvSpPr>
            <a:spLocks noGrp="1" noChangeArrowheads="1"/>
          </p:cNvSpPr>
          <p:nvPr>
            <p:ph type="body" idx="1"/>
          </p:nvPr>
        </p:nvSpPr>
        <p:spPr>
          <a:xfrm>
            <a:off x="457200" y="1524000"/>
            <a:ext cx="8229600" cy="4525963"/>
          </a:xfrm>
        </p:spPr>
        <p:txBody>
          <a:bodyPr/>
          <a:lstStyle/>
          <a:p>
            <a:pPr>
              <a:buFontTx/>
              <a:buNone/>
            </a:pPr>
            <a:r>
              <a:rPr lang="en-US" altLang="en-US" sz="2800">
                <a:latin typeface="Gill Sans MT" panose="020B0502020104020203" pitchFamily="34" charset="77"/>
              </a:rPr>
              <a:t>6. Hannah poured our her heartfelt pain in what words? </a:t>
            </a:r>
            <a:r>
              <a:rPr lang="en-US" altLang="en-US" sz="2000">
                <a:latin typeface="Gill Sans MT" panose="020B0502020104020203" pitchFamily="34" charset="77"/>
              </a:rPr>
              <a:t>(Verses 15-16)</a:t>
            </a:r>
          </a:p>
          <a:p>
            <a:pPr>
              <a:lnSpc>
                <a:spcPct val="4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7. Once Eli understood why she was weeping, what words of encouragement did he give her? </a:t>
            </a:r>
            <a:r>
              <a:rPr lang="en-US" altLang="en-US" sz="2000">
                <a:latin typeface="Gill Sans MT" panose="020B0502020104020203" pitchFamily="34" charset="77"/>
              </a:rPr>
              <a:t>(Verse 17)</a:t>
            </a:r>
          </a:p>
          <a:p>
            <a:pPr>
              <a:lnSpc>
                <a:spcPct val="5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8. Hannah was blessed with what joyful experience? </a:t>
            </a:r>
            <a:r>
              <a:rPr lang="en-US" altLang="en-US" sz="2000">
                <a:latin typeface="Gill Sans MT" panose="020B0502020104020203" pitchFamily="34" charset="77"/>
              </a:rPr>
              <a:t>(Verses 19-20)</a:t>
            </a:r>
          </a:p>
          <a:p>
            <a:pPr>
              <a:lnSpc>
                <a:spcPct val="3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9. What were the changes in her life during the next few years? </a:t>
            </a:r>
            <a:r>
              <a:rPr lang="en-US" altLang="en-US" sz="2000">
                <a:latin typeface="Gill Sans MT" panose="020B0502020104020203" pitchFamily="34" charset="77"/>
              </a:rPr>
              <a:t>(Verses 19-24) </a:t>
            </a:r>
          </a:p>
        </p:txBody>
      </p:sp>
      <p:pic>
        <p:nvPicPr>
          <p:cNvPr id="4100" name="Picture 4" descr="Hannah2">
            <a:extLst>
              <a:ext uri="{FF2B5EF4-FFF2-40B4-BE49-F238E27FC236}">
                <a16:creationId xmlns:a16="http://schemas.microsoft.com/office/drawing/2014/main" id="{0C6CE3DA-C3E3-8346-B09F-544084AD2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3A1C1E28-DED4-424D-A971-8777DD152392}"/>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28B49B2-3673-FC4C-80CD-ABC4ADC79E37}"/>
              </a:ext>
            </a:extLst>
          </p:cNvPr>
          <p:cNvSpPr>
            <a:spLocks noGrp="1" noChangeArrowheads="1"/>
          </p:cNvSpPr>
          <p:nvPr>
            <p:ph type="title"/>
          </p:nvPr>
        </p:nvSpPr>
        <p:spPr/>
        <p:txBody>
          <a:bodyPr/>
          <a:lstStyle/>
          <a:p>
            <a:endParaRPr lang="en-US" altLang="en-US"/>
          </a:p>
        </p:txBody>
      </p:sp>
      <p:sp>
        <p:nvSpPr>
          <p:cNvPr id="5123" name="Rectangle 3">
            <a:extLst>
              <a:ext uri="{FF2B5EF4-FFF2-40B4-BE49-F238E27FC236}">
                <a16:creationId xmlns:a16="http://schemas.microsoft.com/office/drawing/2014/main" id="{86E48CEF-9854-5D4D-AD67-60956F965753}"/>
              </a:ext>
            </a:extLst>
          </p:cNvPr>
          <p:cNvSpPr>
            <a:spLocks noGrp="1" noChangeArrowheads="1"/>
          </p:cNvSpPr>
          <p:nvPr>
            <p:ph type="body" idx="1"/>
          </p:nvPr>
        </p:nvSpPr>
        <p:spPr>
          <a:xfrm>
            <a:off x="228600" y="1600200"/>
            <a:ext cx="8763000" cy="4525963"/>
          </a:xfrm>
        </p:spPr>
        <p:txBody>
          <a:bodyPr/>
          <a:lstStyle/>
          <a:p>
            <a:pPr>
              <a:buFontTx/>
              <a:buNone/>
            </a:pPr>
            <a:r>
              <a:rPr lang="en-US" altLang="en-US" sz="2800">
                <a:latin typeface="Gill Sans MT" panose="020B0502020104020203" pitchFamily="34" charset="77"/>
              </a:rPr>
              <a:t>10. To us today, it seems as though Hannah made a tremendous sacrifice. What did she do? </a:t>
            </a:r>
            <a:r>
              <a:rPr lang="en-US" altLang="en-US" sz="2000">
                <a:latin typeface="Gill Sans MT" panose="020B0502020104020203" pitchFamily="34" charset="77"/>
              </a:rPr>
              <a:t>(Verses 24-28)</a:t>
            </a:r>
          </a:p>
          <a:p>
            <a:pPr>
              <a:lnSpc>
                <a:spcPct val="60000"/>
              </a:lnSpc>
              <a:buFontTx/>
              <a:buNone/>
            </a:pPr>
            <a:endParaRPr lang="en-US" altLang="en-US" sz="2000">
              <a:latin typeface="Gill Sans MT" panose="020B0502020104020203" pitchFamily="34" charset="77"/>
            </a:endParaRPr>
          </a:p>
          <a:p>
            <a:pPr>
              <a:buFontTx/>
              <a:buNone/>
            </a:pPr>
            <a:r>
              <a:rPr lang="en-US" altLang="en-US" sz="2800">
                <a:latin typeface="Gill Sans MT" panose="020B0502020104020203" pitchFamily="34" charset="77"/>
              </a:rPr>
              <a:t>11. What did Hannah do each year for Samuel? </a:t>
            </a:r>
            <a:r>
              <a:rPr lang="en-US" altLang="en-US" sz="2000">
                <a:latin typeface="Gill Sans MT" panose="020B0502020104020203" pitchFamily="34" charset="77"/>
              </a:rPr>
              <a:t>(1 Samuel 2:19)</a:t>
            </a:r>
          </a:p>
          <a:p>
            <a:pPr>
              <a:lnSpc>
                <a:spcPct val="60000"/>
              </a:lnSpc>
              <a:buFontTx/>
              <a:buNone/>
            </a:pPr>
            <a:endParaRPr lang="en-US" altLang="en-US" sz="2000">
              <a:latin typeface="Gill Sans MT" panose="020B0502020104020203" pitchFamily="34" charset="77"/>
            </a:endParaRPr>
          </a:p>
          <a:p>
            <a:pPr>
              <a:buFontTx/>
              <a:buNone/>
            </a:pPr>
            <a:r>
              <a:rPr lang="en-US" altLang="en-US" sz="2800">
                <a:latin typeface="Gill Sans MT" panose="020B0502020104020203" pitchFamily="34" charset="77"/>
              </a:rPr>
              <a:t>12. What were Eli’s sons like? </a:t>
            </a:r>
            <a:r>
              <a:rPr lang="en-US" altLang="en-US" sz="2000">
                <a:latin typeface="Gill Sans MT" panose="020B0502020104020203" pitchFamily="34" charset="77"/>
              </a:rPr>
              <a:t>(Verses 12-17, 22-25)</a:t>
            </a:r>
          </a:p>
          <a:p>
            <a:pPr>
              <a:lnSpc>
                <a:spcPct val="60000"/>
              </a:lnSpc>
              <a:buFontTx/>
              <a:buNone/>
            </a:pPr>
            <a:endParaRPr lang="en-US" altLang="en-US" sz="2000">
              <a:latin typeface="Gill Sans MT" panose="020B0502020104020203" pitchFamily="34" charset="77"/>
            </a:endParaRPr>
          </a:p>
          <a:p>
            <a:pPr>
              <a:buFontTx/>
              <a:buNone/>
            </a:pPr>
            <a:r>
              <a:rPr lang="en-US" altLang="en-US" sz="2800">
                <a:latin typeface="Gill Sans MT" panose="020B0502020104020203" pitchFamily="34" charset="77"/>
              </a:rPr>
              <a:t>13. How was Hannah’s early training of her son manifested later in his life? </a:t>
            </a:r>
            <a:r>
              <a:rPr lang="en-US" altLang="en-US" sz="2000">
                <a:latin typeface="Gill Sans MT" panose="020B0502020104020203" pitchFamily="34" charset="77"/>
              </a:rPr>
              <a:t>(Verses 3:9-10; 19-21)</a:t>
            </a:r>
          </a:p>
        </p:txBody>
      </p:sp>
      <p:pic>
        <p:nvPicPr>
          <p:cNvPr id="5124" name="Picture 4" descr="Hannah2">
            <a:extLst>
              <a:ext uri="{FF2B5EF4-FFF2-40B4-BE49-F238E27FC236}">
                <a16:creationId xmlns:a16="http://schemas.microsoft.com/office/drawing/2014/main" id="{466A58BD-DE89-D248-9A2F-930DBD90C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2986DE10-AD12-734E-85D9-A770A923B9D5}"/>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5F224B1-0421-AA4D-9716-D7B46C218220}"/>
              </a:ext>
            </a:extLst>
          </p:cNvPr>
          <p:cNvSpPr>
            <a:spLocks noGrp="1" noChangeArrowheads="1"/>
          </p:cNvSpPr>
          <p:nvPr>
            <p:ph type="title"/>
          </p:nvPr>
        </p:nvSpPr>
        <p:spPr/>
        <p:txBody>
          <a:bodyPr/>
          <a:lstStyle/>
          <a:p>
            <a:endParaRPr lang="en-US" altLang="en-US"/>
          </a:p>
        </p:txBody>
      </p:sp>
      <p:sp>
        <p:nvSpPr>
          <p:cNvPr id="10243" name="Rectangle 3">
            <a:extLst>
              <a:ext uri="{FF2B5EF4-FFF2-40B4-BE49-F238E27FC236}">
                <a16:creationId xmlns:a16="http://schemas.microsoft.com/office/drawing/2014/main" id="{4FFFCE79-EAA0-E140-931F-AB12EE75A103}"/>
              </a:ext>
            </a:extLst>
          </p:cNvPr>
          <p:cNvSpPr>
            <a:spLocks noGrp="1" noChangeArrowheads="1"/>
          </p:cNvSpPr>
          <p:nvPr>
            <p:ph type="body" idx="1"/>
          </p:nvPr>
        </p:nvSpPr>
        <p:spPr>
          <a:xfrm>
            <a:off x="457200" y="1600200"/>
            <a:ext cx="6477000" cy="4525963"/>
          </a:xfrm>
        </p:spPr>
        <p:txBody>
          <a:bodyPr/>
          <a:lstStyle/>
          <a:p>
            <a:pPr>
              <a:lnSpc>
                <a:spcPct val="90000"/>
              </a:lnSpc>
              <a:buFontTx/>
              <a:buNone/>
            </a:pPr>
            <a:r>
              <a:rPr lang="en-US" altLang="en-US" sz="2800" b="1" u="sng">
                <a:solidFill>
                  <a:srgbClr val="FFCC00"/>
                </a:solidFill>
                <a:latin typeface="Gill Sans MT" panose="020B0502020104020203" pitchFamily="34" charset="77"/>
              </a:rPr>
              <a:t>Words for Today</a:t>
            </a:r>
          </a:p>
          <a:p>
            <a:pPr>
              <a:lnSpc>
                <a:spcPct val="50000"/>
              </a:lnSpc>
              <a:buFontTx/>
              <a:buNone/>
            </a:pPr>
            <a:endParaRPr lang="en-US" altLang="en-US" sz="2800" b="1" u="sng">
              <a:solidFill>
                <a:srgbClr val="FFCC00"/>
              </a:solidFill>
              <a:latin typeface="Gill Sans MT" panose="020B0502020104020203" pitchFamily="34" charset="77"/>
            </a:endParaRPr>
          </a:p>
          <a:p>
            <a:pPr>
              <a:lnSpc>
                <a:spcPct val="90000"/>
              </a:lnSpc>
            </a:pPr>
            <a:r>
              <a:rPr lang="en-US" altLang="en-US" sz="2800">
                <a:latin typeface="Gill Sans MT" panose="020B0502020104020203" pitchFamily="34" charset="77"/>
              </a:rPr>
              <a:t>14. What are some of the lessons we can learn from Hannah in relating to the children entrusted to our care?</a:t>
            </a:r>
          </a:p>
          <a:p>
            <a:pPr>
              <a:lnSpc>
                <a:spcPct val="30000"/>
              </a:lnSpc>
              <a:buFontTx/>
              <a:buNone/>
            </a:pPr>
            <a:endParaRPr lang="en-US" altLang="en-US" sz="2800">
              <a:latin typeface="Gill Sans MT" panose="020B0502020104020203" pitchFamily="34" charset="77"/>
            </a:endParaRPr>
          </a:p>
          <a:p>
            <a:pPr>
              <a:lnSpc>
                <a:spcPct val="90000"/>
              </a:lnSpc>
            </a:pPr>
            <a:r>
              <a:rPr lang="en-US" altLang="en-US" sz="2800">
                <a:latin typeface="Gill Sans MT" panose="020B0502020104020203" pitchFamily="34" charset="77"/>
              </a:rPr>
              <a:t>15. Praying for our children today is just as essential as it was in Hannah’s time. Covenant to pray daily for your children - and all children - who need a special blessing.</a:t>
            </a:r>
          </a:p>
        </p:txBody>
      </p:sp>
      <p:pic>
        <p:nvPicPr>
          <p:cNvPr id="10244" name="Picture 4" descr="Hannah2">
            <a:extLst>
              <a:ext uri="{FF2B5EF4-FFF2-40B4-BE49-F238E27FC236}">
                <a16:creationId xmlns:a16="http://schemas.microsoft.com/office/drawing/2014/main" id="{60FB7A9B-BAFD-274E-8F0F-0B4514D58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7EFF3B8E-ECF2-904B-B67C-C2E08888D35B}"/>
              </a:ext>
            </a:extLst>
          </p:cNvPr>
          <p:cNvSpPr txBox="1">
            <a:spLocks noChangeArrowheads="1"/>
          </p:cNvSpPr>
          <p:nvPr/>
        </p:nvSpPr>
        <p:spPr bwMode="auto">
          <a:xfrm>
            <a:off x="4038600" y="7620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Hannah</a:t>
            </a:r>
          </a:p>
          <a:p>
            <a:pPr algn="ctr"/>
            <a:r>
              <a:rPr lang="en-US" altLang="en-US" sz="1200">
                <a:solidFill>
                  <a:srgbClr val="632423"/>
                </a:solidFill>
                <a:latin typeface="TrajanPro-Regular" charset="0"/>
              </a:rPr>
              <a:t>A Name Meaning “Graciousness”</a:t>
            </a:r>
            <a:endParaRPr lang="en-US" altLang="en-US"/>
          </a:p>
        </p:txBody>
      </p:sp>
      <p:pic>
        <p:nvPicPr>
          <p:cNvPr id="10246" name="Picture 6" descr="595835_70873156">
            <a:extLst>
              <a:ext uri="{FF2B5EF4-FFF2-40B4-BE49-F238E27FC236}">
                <a16:creationId xmlns:a16="http://schemas.microsoft.com/office/drawing/2014/main" id="{EFB0F3AA-1DD9-9745-B74B-0545EF9BE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1143000"/>
            <a:ext cx="203358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836</Words>
  <Application>Microsoft Macintosh PowerPoint</Application>
  <PresentationFormat>On-screen Show (4:3)</PresentationFormat>
  <Paragraphs>93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Trajan Pro</vt:lpstr>
      <vt:lpstr>TrajanPro-Regular</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7</cp:revision>
  <dcterms:created xsi:type="dcterms:W3CDTF">2008-11-05T14:34:56Z</dcterms:created>
  <dcterms:modified xsi:type="dcterms:W3CDTF">2018-04-26T23:40:25Z</dcterms:modified>
</cp:coreProperties>
</file>